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88fb1ec9b0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88fb1ec9b0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8fb1ec9b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88fb1ec9b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890a6424e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890a6424e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8fb1ec9b0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8fb1ec9b0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8fb1ec9b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8fb1ec9b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890a6424e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890a6424e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88fb1ec9b0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88fb1ec9b0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88fb1ec9b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88fb1ec9b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88fb1ec9b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88fb1ec9b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Relationship Id="rId4" Type="http://schemas.openxmlformats.org/officeDocument/2006/relationships/image" Target="../media/image4.jp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Captioning of Earth Observation Imagery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33225" y="28232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MDS-MDA Joint Capstone Project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725700" y="3641900"/>
            <a:ext cx="5255700" cy="1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Dora Qian, Fanli Zhou, James Huang, Mike Chen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Explore training a CNN feature extraction model from scratch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Use much larger captioned satellite image datasets available online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Fix or refine attention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A well implemented attention model should yield better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Add or fine tune model layers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More comprehensive cross-dataset performance evaluation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MDA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A Canadian aerospace company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Developed Canadarm and Canadarm2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906" y="2331975"/>
            <a:ext cx="3623594" cy="237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99375" y="2331975"/>
            <a:ext cx="2693275" cy="2373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Science Problem and Motivation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Access to a vast database of uncaptioned satellite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We aim to caption these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Associating an image with a caption makes it accessible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Sort images based on content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Return queries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Evaluate similarity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6325" y="3131225"/>
            <a:ext cx="1616300" cy="16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8550" y="3131225"/>
            <a:ext cx="1616300" cy="161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60775" y="3131225"/>
            <a:ext cx="1616300" cy="161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Goal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Develop a pipeline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+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Given a set of labelled satellite images, develop an end-to-end image captioning system.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Create a visualization tool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Aim to help users interact with model and data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Specific Objectives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Data preprocessing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Transform and store data in a well-defined and reproducible structure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Model development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Extract features from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Generate sentence from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Model evaluation</a:t>
            </a:r>
            <a:endParaRPr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700"/>
              <a:buChar char="+"/>
            </a:pPr>
            <a:r>
              <a:rPr lang="en">
                <a:solidFill>
                  <a:srgbClr val="434343"/>
                </a:solidFill>
                <a:highlight>
                  <a:srgbClr val="FFFFFF"/>
                </a:highlight>
              </a:rPr>
              <a:t>Apply n-gram based and semantic similarity based evaluation metrics</a:t>
            </a:r>
            <a:endParaRPr sz="1700">
              <a:solidFill>
                <a:srgbClr val="43434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Visualization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Generate captions for unseen user uploaded images, and upload results to the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View previously generated image/caption pairs and evaluation scores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61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UCM_captions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RSICD (Remote Sensing Imaging Captioning Dataset)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Sydney_captions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Training on UCM_captions and RSICD, testing on Sydney_captions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 rotWithShape="1">
          <a:blip r:embed="rId3">
            <a:alphaModFix/>
          </a:blip>
          <a:srcRect b="14755" l="0" r="0" t="0"/>
          <a:stretch/>
        </p:blipFill>
        <p:spPr>
          <a:xfrm>
            <a:off x="311700" y="2755100"/>
            <a:ext cx="6282924" cy="21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CUTOFF</a:t>
            </a:r>
            <a:endParaRPr/>
          </a:p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PREVIOUS SLIDES ARE INTRODUCTION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ALL FUTURE SLIDES ARE CONCLUSION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We have been successful in creating a functional data pipeline and visualization tool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Our goals were met and a</a:t>
            </a:r>
            <a:r>
              <a:rPr lang="en"/>
              <a:t>ll the features we aimed to create are available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Performance of the model is fair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We hope that MDA can iterate and improve upon our work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Relatively small dataset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Poor performance of CNN feature extraction models trained from scratch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Using pre-trained model trained on ImageNet type images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Attention model did not perform as expected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The captions were not significantly improved and was at times worse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+"/>
            </a:pPr>
            <a:r>
              <a:rPr lang="en"/>
              <a:t>Short project 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+"/>
            </a:pPr>
            <a:r>
              <a:rPr lang="en"/>
              <a:t>Lacked time to add or fine tune more layers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